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Štýl s motívom 1 - zvýrazneni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Stredný štýl 2 - zvýrazneni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D11C2-D28F-4B92-95C5-255F35D0E25B}" type="datetimeFigureOut">
              <a:rPr lang="sk-SK" smtClean="0"/>
              <a:t>20. 6. 2016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A8984-8DD3-40FC-A699-1170ED6E7B8A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A8984-8DD3-40FC-A699-1170ED6E7B8A}" type="slidenum">
              <a:rPr lang="sk-SK" smtClean="0"/>
              <a:t>1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6230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530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637534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07098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42672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79969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88356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46342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36741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9339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27396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089B0-6B6A-47C4-BD95-F6D5C58E52AB}" type="datetimeFigureOut">
              <a:rPr lang="sk-SK" smtClean="0"/>
              <a:pPr/>
              <a:t>20. 6. 2016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8C34B-34B6-49D0-9FAE-140F55DD303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4721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ov.dpo.revuc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151" y="0"/>
            <a:ext cx="11964473" cy="6980349"/>
          </a:xfrm>
          <a:prstGeom prst="rect">
            <a:avLst/>
          </a:prstGeom>
        </p:spPr>
      </p:pic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0552404"/>
              </p:ext>
            </p:extLst>
          </p:nvPr>
        </p:nvGraphicFramePr>
        <p:xfrm>
          <a:off x="2446985" y="1359191"/>
          <a:ext cx="9388700" cy="52730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{F5AB1C69-6EDB-4FF4-983F-18BD219EF322}</a:tableStyleId>
              </a:tblPr>
              <a:tblGrid>
                <a:gridCol w="816611"/>
                <a:gridCol w="4205773"/>
                <a:gridCol w="2188948"/>
                <a:gridCol w="2177368"/>
              </a:tblGrid>
              <a:tr h="490729">
                <a:tc rowSpan="7">
                  <a:txBody>
                    <a:bodyPr/>
                    <a:lstStyle/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endParaRPr lang="sk-SK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r>
                        <a:rPr lang="sk-SK" sz="1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Pohárové súťaže </a:t>
                      </a:r>
                      <a:endParaRPr lang="sk-SK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Branný </a:t>
                      </a:r>
                      <a:r>
                        <a:rPr lang="sk-SK" sz="1600" dirty="0" err="1">
                          <a:effectLst/>
                        </a:rPr>
                        <a:t>pretek</a:t>
                      </a:r>
                      <a:r>
                        <a:rPr lang="sk-SK" sz="16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Plameň 2016 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20.08.2016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Jelšava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k-SK" sz="16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OV </a:t>
                      </a:r>
                      <a:r>
                        <a:rPr lang="sk-SK" sz="1600" dirty="0">
                          <a:effectLst/>
                        </a:rPr>
                        <a:t>DPO v Revúcej, sídlo Tomášikova č.470, 049 16 Jelšava, kontaktná osoba: Ing. Pavol Zapletal,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telefón :0907 358 784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E-mail: </a:t>
                      </a:r>
                      <a:r>
                        <a:rPr lang="sk-SK" sz="1600" u="sng" dirty="0">
                          <a:effectLst/>
                          <a:hlinkClick r:id="rId4"/>
                        </a:rPr>
                        <a:t>ov.dpo.revuca@gmail.com</a:t>
                      </a:r>
                      <a:endParaRPr lang="sk-SK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0729">
                <a:tc vMerge="1">
                  <a:txBody>
                    <a:bodyPr/>
                    <a:lstStyle/>
                    <a:p>
                      <a:endParaRPr lang="sk-SK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Okresná liga DHZ  13.ročník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Kvalifikačné kolá podľa usmernenia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25.06.2016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Rákoš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90729">
                <a:tc vMerge="1">
                  <a:txBody>
                    <a:bodyPr/>
                    <a:lstStyle/>
                    <a:p>
                      <a:endParaRPr lang="sk-SK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>
                          <a:effectLst/>
                        </a:rPr>
                        <a:t>Okresná liga DHZ  13.ročník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>
                          <a:effectLst/>
                        </a:rPr>
                        <a:t>Kvalifikačné kolá podľa usmernenia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16.07.2016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Magnezitovce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618516">
                <a:tc vMerge="1">
                  <a:txBody>
                    <a:bodyPr/>
                    <a:lstStyle/>
                    <a:p>
                      <a:endParaRPr lang="sk-SK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6.kolo Regionálna hasičská liga Spiš - RHLS ktorá bude zároveň pohárom 9.ročníka mesta Revúca </a:t>
                      </a:r>
                      <a:r>
                        <a:rPr lang="sk-SK" sz="1600" dirty="0" smtClean="0">
                          <a:effectLst/>
                        </a:rPr>
                        <a:t>a</a:t>
                      </a:r>
                      <a:r>
                        <a:rPr lang="sk-SK" sz="1600" baseline="0" dirty="0" smtClean="0">
                          <a:effectLst/>
                        </a:rPr>
                        <a:t> </a:t>
                      </a:r>
                      <a:r>
                        <a:rPr lang="sk-SK" sz="1600" dirty="0" smtClean="0">
                          <a:effectLst/>
                        </a:rPr>
                        <a:t>memoriál </a:t>
                      </a:r>
                      <a:r>
                        <a:rPr lang="sk-SK" sz="1600" dirty="0">
                          <a:effectLst/>
                        </a:rPr>
                        <a:t>Ján </a:t>
                      </a:r>
                      <a:r>
                        <a:rPr lang="sk-SK" sz="1600" dirty="0" err="1">
                          <a:effectLst/>
                        </a:rPr>
                        <a:t>Šepíka</a:t>
                      </a:r>
                      <a:r>
                        <a:rPr lang="sk-SK" sz="1600" dirty="0">
                          <a:effectLst/>
                        </a:rPr>
                        <a:t> 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23.7.2016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 err="1">
                          <a:effectLst/>
                        </a:rPr>
                        <a:t>Revúčka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90729">
                <a:tc vMerge="1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>
                          <a:effectLst/>
                        </a:rPr>
                        <a:t>Okresná liga DHZ  13.ročník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>
                          <a:effectLst/>
                        </a:rPr>
                        <a:t>Kvalifikačné kolá podľa usmernenia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30.07.2016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Ratkovské Bystré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700007">
                <a:tc vMerge="1">
                  <a:txBody>
                    <a:bodyPr/>
                    <a:lstStyle/>
                    <a:p>
                      <a:endParaRPr lang="sk-SK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>
                          <a:effectLst/>
                        </a:rPr>
                        <a:t>Gemerský pohár XXV. ročník.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>
                          <a:effectLst/>
                        </a:rPr>
                        <a:t>XIII. ročník o Pohár starostky obce Gemerská Ves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17.09.2016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Gemerská Ves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1296531">
                <a:tc vMerge="1">
                  <a:txBody>
                    <a:bodyPr/>
                    <a:lstStyle/>
                    <a:p>
                      <a:endParaRPr lang="sk-SK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Vianočná súťaž Plameň 2016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26.12.2016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Jelšava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417744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</Words>
  <Application>Microsoft Office PowerPoint</Application>
  <PresentationFormat>Vlastná</PresentationFormat>
  <Paragraphs>43</Paragraphs>
  <Slides>1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Motív Office</vt:lpstr>
      <vt:lpstr>Snímka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Pavol Zapletal</dc:creator>
  <cp:lastModifiedBy>asus</cp:lastModifiedBy>
  <cp:revision>1</cp:revision>
  <dcterms:created xsi:type="dcterms:W3CDTF">2016-06-19T14:46:24Z</dcterms:created>
  <dcterms:modified xsi:type="dcterms:W3CDTF">2016-06-20T09:57:30Z</dcterms:modified>
</cp:coreProperties>
</file>